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6" r:id="rId4"/>
    <p:sldId id="258" r:id="rId5"/>
    <p:sldId id="259" r:id="rId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560830" y="725805"/>
            <a:ext cx="82734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Access the verification website(like a landing page): https://taiga-event-form-j9e63.ondigitalocean.app/</a:t>
            </a:r>
            <a:endParaRPr lang="en-US" altLang="zh-CN"/>
          </a:p>
        </p:txBody>
      </p:sp>
      <p:pic>
        <p:nvPicPr>
          <p:cNvPr id="5" name="图片 4" descr="截屏2022-01-29 10.00.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0135" y="1604010"/>
            <a:ext cx="6695440" cy="383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26210" y="5965825"/>
            <a:ext cx="9098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Click the “Start Exploring” button to integrate discord and redirect to verification page</a:t>
            </a:r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911600" y="756285"/>
            <a:ext cx="43694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Discord username(display automatically after intergration)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185545" y="1851660"/>
            <a:ext cx="2537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Karura address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1185545" y="2940050"/>
            <a:ext cx="3528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Karura crowdloan address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1185545" y="4028440"/>
            <a:ext cx="3302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Newsletter subscribed email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1185545" y="5116830"/>
            <a:ext cx="25374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Telegram username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1185545" y="2219960"/>
            <a:ext cx="4849495" cy="4806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85545" y="3308350"/>
            <a:ext cx="4849495" cy="4806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185545" y="4396740"/>
            <a:ext cx="4849495" cy="4806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185545" y="5485130"/>
            <a:ext cx="4849495" cy="4806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137535" y="154940"/>
            <a:ext cx="5540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b="1"/>
              <a:t>Verification Page example</a:t>
            </a:r>
            <a:endParaRPr lang="en-US" altLang="zh-CN" b="1"/>
          </a:p>
        </p:txBody>
      </p:sp>
      <p:sp>
        <p:nvSpPr>
          <p:cNvPr id="14" name="圆角矩形 13"/>
          <p:cNvSpPr/>
          <p:nvPr/>
        </p:nvSpPr>
        <p:spPr>
          <a:xfrm>
            <a:off x="5209540" y="6281420"/>
            <a:ext cx="1936750" cy="510540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Submit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455420" y="335280"/>
            <a:ext cx="81235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After submitting, redirect to profile page: https://taiga-event-form-j9e63.ondigitalocean.app/profile</a:t>
            </a:r>
            <a:endParaRPr lang="en-US" altLang="zh-CN"/>
          </a:p>
        </p:txBody>
      </p:sp>
      <p:pic>
        <p:nvPicPr>
          <p:cNvPr id="5" name="图片 4" descr="截屏2022-01-29 10.05.2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1345" y="1381760"/>
            <a:ext cx="6530340" cy="409448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56830" y="1491615"/>
            <a:ext cx="391922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The breakdown will change to:</a:t>
            </a:r>
            <a:endParaRPr lang="en-US" altLang="zh-CN"/>
          </a:p>
          <a:p>
            <a:r>
              <a:rPr lang="en-US" altLang="zh-CN"/>
              <a:t>Inaugural Event Airdrop Receivers</a:t>
            </a:r>
            <a:endParaRPr lang="en-US" altLang="zh-CN"/>
          </a:p>
          <a:p>
            <a:r>
              <a:rPr lang="en-US" altLang="zh-CN"/>
              <a:t>Karura User</a:t>
            </a:r>
            <a:endParaRPr lang="en-US" altLang="zh-CN"/>
          </a:p>
          <a:p>
            <a:r>
              <a:rPr lang="en-US" altLang="zh-CN"/>
              <a:t>Karura Crowdlaon Partcipant</a:t>
            </a:r>
            <a:endParaRPr lang="en-US" altLang="zh-CN"/>
          </a:p>
          <a:p>
            <a:r>
              <a:rPr lang="en-US" altLang="zh-CN"/>
              <a:t>Mission 1</a:t>
            </a:r>
            <a:endParaRPr lang="en-US" altLang="zh-CN"/>
          </a:p>
          <a:p>
            <a:r>
              <a:rPr lang="en-US" altLang="zh-CN"/>
              <a:t>Mission 2</a:t>
            </a:r>
            <a:endParaRPr lang="en-US" altLang="zh-CN"/>
          </a:p>
          <a:p>
            <a:r>
              <a:rPr lang="en-US" altLang="zh-CN"/>
              <a:t>(Submit form button to let them update info in the verification page)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7656830" y="4125595"/>
            <a:ext cx="391922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***</a:t>
            </a:r>
            <a:endParaRPr lang="en-US" altLang="zh-CN"/>
          </a:p>
          <a:p>
            <a:r>
              <a:rPr lang="en-US" altLang="zh-CN"/>
              <a:t>The first three breakdown no need to display if the user doesn't have</a:t>
            </a:r>
            <a:endParaRPr lang="en-US" altLang="zh-CN"/>
          </a:p>
          <a:p>
            <a:r>
              <a:rPr lang="en-US" altLang="zh-CN"/>
              <a:t>The role will display after the end of event and our verify</a:t>
            </a:r>
            <a:endParaRPr lang="en-US" altLang="zh-CN"/>
          </a:p>
          <a:p>
            <a:r>
              <a:rPr lang="en-US" altLang="zh-CN"/>
              <a:t>Disable the buttom(or display form closed )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584960" y="197485"/>
            <a:ext cx="8640445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Profile page logic: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1. Detect whether the discord id and his karura address(one of them or both) in the </a:t>
            </a:r>
            <a:r>
              <a:rPr lang="en-US" altLang="zh-CN">
                <a:sym typeface="+mn-ea"/>
              </a:rPr>
              <a:t>Inaugural Event Airdrop Receivers list. If yes, display</a:t>
            </a:r>
            <a:r>
              <a:rPr lang="en-US" altLang="zh-CN"/>
              <a:t> YES, and no need to display Karura User and Karura Crowdloan Participant breakdown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2. If the user not in the airdrop list, hide the </a:t>
            </a:r>
            <a:r>
              <a:rPr lang="en-US" altLang="zh-CN">
                <a:sym typeface="+mn-ea"/>
              </a:rPr>
              <a:t>Inaugural Event Airdrop Receivers breakdown. Then </a:t>
            </a:r>
            <a:r>
              <a:rPr lang="en-US" altLang="zh-CN"/>
              <a:t>detect whether his submitted addresses are in the list of </a:t>
            </a:r>
            <a:r>
              <a:rPr lang="en-US" altLang="zh-CN">
                <a:sym typeface="+mn-ea"/>
              </a:rPr>
              <a:t>Karura User and Karura Crowdloan Participant(We should have two lists or table including all addresses in advance). If a user meets the criteria, display YES. If not, hide the breakdown</a:t>
            </a:r>
            <a:endParaRPr lang="en-US" altLang="zh-CN">
              <a:sym typeface="+mn-ea"/>
            </a:endParaRPr>
          </a:p>
          <a:p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3. Mission 1 and 2 breakdown display to all users. </a:t>
            </a:r>
            <a:r>
              <a:rPr lang="en-US" altLang="zh-CN">
                <a:sym typeface="+mn-ea"/>
              </a:rPr>
              <a:t>If a user meets the criteria, display Completed. If not, display Imcompleted</a:t>
            </a:r>
            <a:endParaRPr lang="en-US" altLang="zh-CN">
              <a:sym typeface="+mn-ea"/>
            </a:endParaRPr>
          </a:p>
          <a:p>
            <a:endParaRPr lang="en-US" altLang="zh-CN"/>
          </a:p>
          <a:p>
            <a:r>
              <a:rPr lang="en-US" altLang="zh-CN"/>
              <a:t>4. Mark down how many XP user earned in this event in the database(they have existing XP in the “XP building” sheet). </a:t>
            </a:r>
            <a:endParaRPr lang="en-US" altLang="zh-CN"/>
          </a:p>
          <a:p>
            <a:r>
              <a:rPr lang="en-US" altLang="zh-CN"/>
              <a:t>Mission 1 completed earn 100XP</a:t>
            </a:r>
            <a:endParaRPr lang="en-US" altLang="zh-CN"/>
          </a:p>
          <a:p>
            <a:r>
              <a:rPr lang="en-US" altLang="zh-CN">
                <a:sym typeface="+mn-ea"/>
              </a:rPr>
              <a:t>Mission 1+2 completed earn 300XP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Exclusive 300XP for Karura User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Exclusive 300XP for </a:t>
            </a:r>
            <a:r>
              <a:rPr lang="en-US" altLang="zh-CN">
                <a:sym typeface="+mn-ea"/>
              </a:rPr>
              <a:t>Karura Crowdloan Participant</a:t>
            </a:r>
            <a:endParaRPr lang="en-US" altLang="zh-CN"/>
          </a:p>
          <a:p>
            <a:r>
              <a:rPr lang="en-US" altLang="zh-CN"/>
              <a:t>Sum up total XP to detect who is Camper(XP&gt;255), who is Trekker(XP&gt;1150)</a:t>
            </a:r>
            <a:endParaRPr lang="en-US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1867</Words>
  <Application>WPS 演示</Application>
  <PresentationFormat>宽屏</PresentationFormat>
  <Paragraphs>48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方正书宋_GBK</vt:lpstr>
      <vt:lpstr>Wingdings</vt:lpstr>
      <vt:lpstr>宋体</vt:lpstr>
      <vt:lpstr>Arial Unicode MS</vt:lpstr>
      <vt:lpstr>Calibri Light</vt:lpstr>
      <vt:lpstr>Helvetica Neue</vt:lpstr>
      <vt:lpstr>宋体-简</vt:lpstr>
      <vt:lpstr>Calibri</vt:lpstr>
      <vt:lpstr>微软雅黑</vt:lpstr>
      <vt:lpstr>汉仪旗黑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vincent</dc:creator>
  <cp:lastModifiedBy>vincent</cp:lastModifiedBy>
  <cp:revision>1</cp:revision>
  <dcterms:created xsi:type="dcterms:W3CDTF">2022-01-29T02:42:13Z</dcterms:created>
  <dcterms:modified xsi:type="dcterms:W3CDTF">2022-01-29T02:42:13Z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2052-3.9.3.6359</vt:lpwstr>
  </property>
</Properties>
</file>

<file path=docProps/thumbnail.jpeg>
</file>